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93FC-1F4E-4144-90FA-711C6B77F19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C7E65-C1D8-4448-9967-3F282452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3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93FC-1F4E-4144-90FA-711C6B77F19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C7E65-C1D8-4448-9967-3F282452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4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93FC-1F4E-4144-90FA-711C6B77F19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C7E65-C1D8-4448-9967-3F282452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93FC-1F4E-4144-90FA-711C6B77F19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C7E65-C1D8-4448-9967-3F282452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1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93FC-1F4E-4144-90FA-711C6B77F19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C7E65-C1D8-4448-9967-3F282452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8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93FC-1F4E-4144-90FA-711C6B77F19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C7E65-C1D8-4448-9967-3F282452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3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93FC-1F4E-4144-90FA-711C6B77F19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C7E65-C1D8-4448-9967-3F282452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66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93FC-1F4E-4144-90FA-711C6B77F19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C7E65-C1D8-4448-9967-3F282452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1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93FC-1F4E-4144-90FA-711C6B77F19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C7E65-C1D8-4448-9967-3F282452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2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93FC-1F4E-4144-90FA-711C6B77F19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C7E65-C1D8-4448-9967-3F282452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43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93FC-1F4E-4144-90FA-711C6B77F19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C7E65-C1D8-4448-9967-3F282452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8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F93FC-1F4E-4144-90FA-711C6B77F19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C7E65-C1D8-4448-9967-3F282452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8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975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Rochester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13</cp:revision>
  <dcterms:created xsi:type="dcterms:W3CDTF">2014-12-03T12:46:15Z</dcterms:created>
  <dcterms:modified xsi:type="dcterms:W3CDTF">2014-12-03T16:58:36Z</dcterms:modified>
</cp:coreProperties>
</file>